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4" d="100"/>
          <a:sy n="84" d="100"/>
        </p:scale>
        <p:origin x="63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AECB4C-EC92-4DFF-8C11-10289DF52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E09EE5-73E4-4BDA-BE4D-968BD11EFA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7A5DAE-151C-476D-8634-BB55838A0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5979C2-02AC-4753-849A-4FF360AB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0E075A-DDA1-4FDF-BE91-483B24658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6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C503A6-1FDC-49B1-B46C-C67E8EDF8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F02336-5D01-4887-999F-11E11EEFA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277E40-9BF5-4286-B16B-05B85DB13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720A3F-E783-4D3A-87DC-6AA0D9C8C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D31339-8A74-46F1-979E-0D1400563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32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821F7B-0150-4CCB-B7C4-0B7136E0D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DBF82D-2F8F-4BB5-B633-43C78E725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649C1B-C967-41CA-AD8E-3C3A60962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6940B4-969C-4113-B582-DC59DDA7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302950-39E9-48B6-BBD1-64FDEC97A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703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0CA89B-741C-494F-9652-5C4FDF09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4B5E59-DAA3-4376-AE90-FCB2EDC0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C01E61-2C97-4FA0-B18E-B0FDC86FB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07C8558-28DC-4309-B7F0-DC201E73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89E1045-6A72-4AD5-93A2-58F1C9E4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241D9A-668A-43D4-8358-32E0DB43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259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FDFB3-3110-4CAF-936D-5C956F93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1DACA-F505-48D6-825F-DF1706DD7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E83027-ED4C-468C-94D4-ABA5909C3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FF8E299-AF55-4497-B8C2-9539FD2CC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ADA824F-F47B-4341-AE98-0F91D7D88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E46C3D1-FA19-422E-B960-5FE5C0DB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0B419F9-C6BD-4E6A-B57A-C39C74DC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CC2D121-5EDB-4E2F-87AB-7F302B33D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80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08C3BD-9CC0-41DB-825A-15BFB055A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7DF3CA6-0E64-4672-9AD6-60C92C280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2AB8F58-B116-47F5-A6C5-10BFEB4B5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9C4ABF-9030-45E2-8C7E-13C7AE8C4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14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E86F106-120A-45FF-B612-9C48D961B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4A7C018-D342-43C3-A455-FF4542293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A1191A-794D-4BDA-9799-59202F419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68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FA5269-B6F8-4DD7-A9EF-2AC0BBBFF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BEA424-72D9-481E-8184-12779F771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F5B653-2FB0-4937-A2A1-332D2C2FD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B9D47D2-01A1-4093-BC0F-FAFCDFF44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B458C0-F79F-43DD-AA7C-DD3F21FCD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38D818-54CC-4FEB-87BE-BDD1B9F5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46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A04703-07D6-4269-ABAA-097C83573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C2F315C-DC1D-4065-B6D5-D558444B6C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F789D30-F6FD-42E7-9116-B15939154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9EFD48A-B645-4B23-A93F-2B6AA92C0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F55F65-7F35-47B7-BF0E-9CB91D055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A5585F-1849-4B4E-9F81-92F56C840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84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FA4B85-B147-438F-A968-1C8AFA490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00B677-280F-4CCF-8D7B-8144F3214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FC8B13-4B27-4D95-88C9-F22C4C7EA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CE5A5A-B302-4305-85CD-8B53467C7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BB2B28-B7B7-4DE5-A0B8-AD67C9800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05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8B7D826-15AB-4F86-97E9-00157BB4D1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CCFBB2C-77C0-440C-844E-C6642A611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42A937-B3D1-4C07-8597-02A20219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775BAC-7576-478E-9624-2BFFB052B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D40CE4-9E83-42DD-BA9C-E3C166820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6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5A90B2B-B895-43EE-B644-8CC8599AA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AACA5AC-2C74-41CC-9572-0C452E86D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853639-D8BF-41C9-BE30-8ABCB222A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35B46-7BB4-4098-8E58-A789FADAD614}" type="datetimeFigureOut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2ABBF9-34CD-41CE-991C-56A88A9D7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F50B0E-0F6A-4F76-A62F-FDD2E99A1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90AF5-09E4-4EEE-B86F-FE85DC1F99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88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天狗なす（豊橋市）｜商用可フリー画像・背景透過">
            <a:extLst>
              <a:ext uri="{FF2B5EF4-FFF2-40B4-BE49-F238E27FC236}">
                <a16:creationId xmlns:a16="http://schemas.microsoft.com/office/drawing/2014/main" id="{0CF4BD7E-58B1-4E22-9E38-37BD4423E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487" y="691754"/>
            <a:ext cx="2336798" cy="547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フレーム 2">
            <a:extLst>
              <a:ext uri="{FF2B5EF4-FFF2-40B4-BE49-F238E27FC236}">
                <a16:creationId xmlns:a16="http://schemas.microsoft.com/office/drawing/2014/main" id="{3B87D154-30E0-4C9E-87DC-13FEC253F650}"/>
              </a:ext>
            </a:extLst>
          </p:cNvPr>
          <p:cNvSpPr/>
          <p:nvPr/>
        </p:nvSpPr>
        <p:spPr>
          <a:xfrm>
            <a:off x="127789" y="117923"/>
            <a:ext cx="11936422" cy="6613927"/>
          </a:xfrm>
          <a:prstGeom prst="frame">
            <a:avLst>
              <a:gd name="adj1" fmla="val 621"/>
            </a:avLst>
          </a:prstGeom>
          <a:solidFill>
            <a:srgbClr val="538779"/>
          </a:solidFill>
          <a:ln>
            <a:solidFill>
              <a:srgbClr val="5387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7BA140-A251-4366-9251-DBCD47A665F4}"/>
              </a:ext>
            </a:extLst>
          </p:cNvPr>
          <p:cNvSpPr txBox="1"/>
          <p:nvPr/>
        </p:nvSpPr>
        <p:spPr>
          <a:xfrm>
            <a:off x="979715" y="511594"/>
            <a:ext cx="3875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7F7F7F"/>
                </a:solidFill>
                <a:latin typeface="+mn-ea"/>
              </a:rPr>
              <a:t>ナス界の大トロ？！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233AD15-7B02-4CD0-B9E2-D0B30A278DA2}"/>
              </a:ext>
            </a:extLst>
          </p:cNvPr>
          <p:cNvSpPr txBox="1"/>
          <p:nvPr/>
        </p:nvSpPr>
        <p:spPr>
          <a:xfrm>
            <a:off x="2088555" y="1490039"/>
            <a:ext cx="4826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800" b="1" dirty="0">
                <a:solidFill>
                  <a:srgbClr val="844E5E"/>
                </a:solidFill>
                <a:latin typeface="+mn-ea"/>
              </a:rPr>
              <a:t>天狗なす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EBE86A7F-037B-4F54-991E-7EED87B9BD8F}"/>
              </a:ext>
            </a:extLst>
          </p:cNvPr>
          <p:cNvSpPr/>
          <p:nvPr/>
        </p:nvSpPr>
        <p:spPr>
          <a:xfrm>
            <a:off x="1175657" y="3641049"/>
            <a:ext cx="1560286" cy="870857"/>
          </a:xfrm>
          <a:prstGeom prst="ellipse">
            <a:avLst/>
          </a:prstGeom>
          <a:solidFill>
            <a:srgbClr val="8DB0A6"/>
          </a:solidFill>
          <a:ln w="38100">
            <a:solidFill>
              <a:srgbClr val="8DB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CE5810-57F8-4A10-9D82-8E2E454C6410}"/>
              </a:ext>
            </a:extLst>
          </p:cNvPr>
          <p:cNvSpPr txBox="1"/>
          <p:nvPr/>
        </p:nvSpPr>
        <p:spPr>
          <a:xfrm>
            <a:off x="1404257" y="3753311"/>
            <a:ext cx="1103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solidFill>
                  <a:schemeClr val="bg1">
                    <a:lumMod val="95000"/>
                  </a:schemeClr>
                </a:solidFill>
              </a:rPr>
              <a:t>産地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7FB0115D-3BA2-40E9-B34D-A2C260A931B1}"/>
              </a:ext>
            </a:extLst>
          </p:cNvPr>
          <p:cNvSpPr/>
          <p:nvPr/>
        </p:nvSpPr>
        <p:spPr>
          <a:xfrm>
            <a:off x="1175657" y="5070705"/>
            <a:ext cx="1560286" cy="870857"/>
          </a:xfrm>
          <a:prstGeom prst="ellipse">
            <a:avLst/>
          </a:prstGeom>
          <a:solidFill>
            <a:srgbClr val="8DB0A6"/>
          </a:solidFill>
          <a:ln w="38100">
            <a:solidFill>
              <a:srgbClr val="8DB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67ACB66-741D-49F0-8E81-A42CCE592A9C}"/>
              </a:ext>
            </a:extLst>
          </p:cNvPr>
          <p:cNvSpPr txBox="1"/>
          <p:nvPr/>
        </p:nvSpPr>
        <p:spPr>
          <a:xfrm>
            <a:off x="1404257" y="5182967"/>
            <a:ext cx="1103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>
                    <a:lumMod val="95000"/>
                  </a:schemeClr>
                </a:solidFill>
              </a:rPr>
              <a:t>特徴</a:t>
            </a:r>
            <a:endParaRPr kumimoji="1" lang="ja-JP" alt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72CAF72-FB67-49D3-AFFA-B9738387C671}"/>
              </a:ext>
            </a:extLst>
          </p:cNvPr>
          <p:cNvSpPr txBox="1"/>
          <p:nvPr/>
        </p:nvSpPr>
        <p:spPr>
          <a:xfrm>
            <a:off x="3160484" y="3660977"/>
            <a:ext cx="4147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7F7F7F"/>
                </a:solidFill>
                <a:latin typeface="+mn-ea"/>
              </a:rPr>
              <a:t>奥三河地域</a:t>
            </a:r>
            <a:endParaRPr lang="en-US" altLang="ja-JP" sz="2400" b="1" dirty="0">
              <a:solidFill>
                <a:srgbClr val="7F7F7F"/>
              </a:solidFill>
              <a:latin typeface="+mn-ea"/>
            </a:endParaRPr>
          </a:p>
          <a:p>
            <a:r>
              <a:rPr lang="ja-JP" altLang="en-US" sz="2400" b="1" dirty="0">
                <a:solidFill>
                  <a:srgbClr val="7F7F7F"/>
                </a:solidFill>
                <a:latin typeface="+mn-ea"/>
              </a:rPr>
              <a:t>（設楽町、東栄町、豊根村）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42FD3C2-FE4B-4681-9839-8EB7BCD2E26D}"/>
              </a:ext>
            </a:extLst>
          </p:cNvPr>
          <p:cNvSpPr txBox="1"/>
          <p:nvPr/>
        </p:nvSpPr>
        <p:spPr>
          <a:xfrm>
            <a:off x="3160483" y="5110565"/>
            <a:ext cx="5715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7F7F7F"/>
                </a:solidFill>
                <a:latin typeface="+mn-ea"/>
              </a:rPr>
              <a:t>果実が大きく、水分が豊富</a:t>
            </a:r>
            <a:endParaRPr lang="en-US" altLang="ja-JP" sz="2400" b="1" dirty="0">
              <a:solidFill>
                <a:srgbClr val="7F7F7F"/>
              </a:solidFill>
              <a:latin typeface="+mn-ea"/>
            </a:endParaRPr>
          </a:p>
          <a:p>
            <a:r>
              <a:rPr lang="ja-JP" altLang="en-US" sz="2400" b="1" dirty="0">
                <a:solidFill>
                  <a:srgbClr val="7F7F7F"/>
                </a:solidFill>
                <a:latin typeface="+mn-ea"/>
              </a:rPr>
              <a:t>たまに見られる奇形果が天狗の鼻みたい</a:t>
            </a:r>
            <a:endParaRPr lang="en-US" altLang="ja-JP" sz="2400" b="1" dirty="0">
              <a:solidFill>
                <a:srgbClr val="7F7F7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6375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nuas2101</dc:creator>
  <cp:lastModifiedBy>nuas2101</cp:lastModifiedBy>
  <cp:revision>1</cp:revision>
  <dcterms:created xsi:type="dcterms:W3CDTF">2024-11-22T06:24:17Z</dcterms:created>
  <dcterms:modified xsi:type="dcterms:W3CDTF">2024-11-22T06:24:50Z</dcterms:modified>
</cp:coreProperties>
</file>